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0" r:id="rId1"/>
  </p:sldMasterIdLst>
  <p:notesMasterIdLst>
    <p:notesMasterId r:id="rId17"/>
  </p:notesMasterIdLst>
  <p:sldIdLst>
    <p:sldId id="314" r:id="rId2"/>
    <p:sldId id="317" r:id="rId3"/>
    <p:sldId id="315" r:id="rId4"/>
    <p:sldId id="316" r:id="rId5"/>
    <p:sldId id="321" r:id="rId6"/>
    <p:sldId id="320" r:id="rId7"/>
    <p:sldId id="259" r:id="rId8"/>
    <p:sldId id="281" r:id="rId9"/>
    <p:sldId id="309" r:id="rId10"/>
    <p:sldId id="310" r:id="rId11"/>
    <p:sldId id="311" r:id="rId12"/>
    <p:sldId id="322" r:id="rId13"/>
    <p:sldId id="323" r:id="rId14"/>
    <p:sldId id="325" r:id="rId15"/>
    <p:sldId id="324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48">
          <p15:clr>
            <a:srgbClr val="9AA0A6"/>
          </p15:clr>
        </p15:guide>
        <p15:guide id="3" pos="5311">
          <p15:clr>
            <a:srgbClr val="9AA0A6"/>
          </p15:clr>
        </p15:guide>
        <p15:guide id="4" orient="horz" pos="2897">
          <p15:clr>
            <a:srgbClr val="9AA0A6"/>
          </p15:clr>
        </p15:guide>
        <p15:guide id="5" orient="horz" pos="346">
          <p15:clr>
            <a:srgbClr val="9AA0A6"/>
          </p15:clr>
        </p15:guide>
        <p15:guide id="6" pos="44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F49E9E"/>
    <a:srgbClr val="EF6D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A8FDFB-F7E1-489F-B027-09F1C6B968E5}">
  <a:tblStyle styleId="{0FA8FDFB-F7E1-489F-B027-09F1C6B968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102" y="120"/>
      </p:cViewPr>
      <p:guideLst>
        <p:guide orient="horz" pos="1620"/>
        <p:guide pos="2848"/>
        <p:guide pos="5311"/>
        <p:guide orient="horz" pos="2897"/>
        <p:guide orient="horz" pos="346"/>
        <p:guide pos="4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jpeg>
</file>

<file path=ppt/media/image4.jpg>
</file>

<file path=ppt/media/image5.jp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922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630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9278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959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409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9445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1275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962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5723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6ba8e432a2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6ba8e432a2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6451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99600" y="762775"/>
            <a:ext cx="3618000" cy="24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99600" y="3372625"/>
            <a:ext cx="3618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7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title"/>
          </p:nvPr>
        </p:nvSpPr>
        <p:spPr>
          <a:xfrm>
            <a:off x="859238" y="151156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ubTitle" idx="1"/>
          </p:nvPr>
        </p:nvSpPr>
        <p:spPr>
          <a:xfrm>
            <a:off x="859238" y="224754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title" idx="2"/>
          </p:nvPr>
        </p:nvSpPr>
        <p:spPr>
          <a:xfrm>
            <a:off x="859238" y="2827844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subTitle" idx="3"/>
          </p:nvPr>
        </p:nvSpPr>
        <p:spPr>
          <a:xfrm>
            <a:off x="859238" y="3555687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title" idx="4"/>
          </p:nvPr>
        </p:nvSpPr>
        <p:spPr>
          <a:xfrm>
            <a:off x="5861657" y="151156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2"/>
          <p:cNvSpPr txBox="1">
            <a:spLocks noGrp="1"/>
          </p:cNvSpPr>
          <p:nvPr>
            <p:ph type="subTitle" idx="5"/>
          </p:nvPr>
        </p:nvSpPr>
        <p:spPr>
          <a:xfrm>
            <a:off x="5861657" y="224754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title" idx="6"/>
          </p:nvPr>
        </p:nvSpPr>
        <p:spPr>
          <a:xfrm>
            <a:off x="5861657" y="2827844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subTitle" idx="7"/>
          </p:nvPr>
        </p:nvSpPr>
        <p:spPr>
          <a:xfrm>
            <a:off x="5861657" y="3555687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title" idx="8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107" name="Google Shape;107;p22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6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110" name="Google Shape;110;p23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23"/>
          <p:cNvSpPr txBox="1">
            <a:spLocks noGrp="1"/>
          </p:cNvSpPr>
          <p:nvPr>
            <p:ph type="title" idx="2"/>
          </p:nvPr>
        </p:nvSpPr>
        <p:spPr>
          <a:xfrm>
            <a:off x="5007425" y="135635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ubTitle" idx="1"/>
          </p:nvPr>
        </p:nvSpPr>
        <p:spPr>
          <a:xfrm>
            <a:off x="5007425" y="1763897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title" idx="3"/>
          </p:nvPr>
        </p:nvSpPr>
        <p:spPr>
          <a:xfrm>
            <a:off x="5007425" y="212730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ubTitle" idx="4"/>
          </p:nvPr>
        </p:nvSpPr>
        <p:spPr>
          <a:xfrm>
            <a:off x="5007425" y="2534847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 idx="5"/>
          </p:nvPr>
        </p:nvSpPr>
        <p:spPr>
          <a:xfrm>
            <a:off x="5007425" y="2898238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ubTitle" idx="6"/>
          </p:nvPr>
        </p:nvSpPr>
        <p:spPr>
          <a:xfrm>
            <a:off x="5007425" y="3295973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 idx="7"/>
          </p:nvPr>
        </p:nvSpPr>
        <p:spPr>
          <a:xfrm>
            <a:off x="5007425" y="366355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ubTitle" idx="8"/>
          </p:nvPr>
        </p:nvSpPr>
        <p:spPr>
          <a:xfrm>
            <a:off x="5007425" y="4057100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10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 hasCustomPrompt="1"/>
          </p:nvPr>
        </p:nvSpPr>
        <p:spPr>
          <a:xfrm>
            <a:off x="2374200" y="1186650"/>
            <a:ext cx="4395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2374200" y="3073950"/>
            <a:ext cx="4395600" cy="7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title"/>
          </p:nvPr>
        </p:nvSpPr>
        <p:spPr>
          <a:xfrm>
            <a:off x="854275" y="1242775"/>
            <a:ext cx="3158700" cy="155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>
            <a:off x="854250" y="2774825"/>
            <a:ext cx="3158700" cy="12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9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9"/>
          <p:cNvSpPr txBox="1">
            <a:spLocks noGrp="1"/>
          </p:cNvSpPr>
          <p:nvPr>
            <p:ph type="title"/>
          </p:nvPr>
        </p:nvSpPr>
        <p:spPr>
          <a:xfrm>
            <a:off x="1167625" y="1983950"/>
            <a:ext cx="1869600" cy="61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29"/>
          <p:cNvSpPr txBox="1">
            <a:spLocks noGrp="1"/>
          </p:cNvSpPr>
          <p:nvPr>
            <p:ph type="subTitle" idx="1"/>
          </p:nvPr>
        </p:nvSpPr>
        <p:spPr>
          <a:xfrm>
            <a:off x="1167625" y="2535750"/>
            <a:ext cx="18696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29"/>
          <p:cNvSpPr txBox="1">
            <a:spLocks noGrp="1"/>
          </p:cNvSpPr>
          <p:nvPr>
            <p:ph type="title" idx="2"/>
          </p:nvPr>
        </p:nvSpPr>
        <p:spPr>
          <a:xfrm>
            <a:off x="3637201" y="3050750"/>
            <a:ext cx="1869600" cy="61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9"/>
          <p:cNvSpPr txBox="1">
            <a:spLocks noGrp="1"/>
          </p:cNvSpPr>
          <p:nvPr>
            <p:ph type="subTitle" idx="3"/>
          </p:nvPr>
        </p:nvSpPr>
        <p:spPr>
          <a:xfrm>
            <a:off x="3637201" y="3602550"/>
            <a:ext cx="18696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title" idx="4"/>
          </p:nvPr>
        </p:nvSpPr>
        <p:spPr>
          <a:xfrm>
            <a:off x="6106776" y="1983950"/>
            <a:ext cx="1869600" cy="61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subTitle" idx="5"/>
          </p:nvPr>
        </p:nvSpPr>
        <p:spPr>
          <a:xfrm>
            <a:off x="6106776" y="2535750"/>
            <a:ext cx="18696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title" idx="6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152" name="Google Shape;152;p29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8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>
            <a:spLocks noGrp="1"/>
          </p:cNvSpPr>
          <p:nvPr>
            <p:ph type="title"/>
          </p:nvPr>
        </p:nvSpPr>
        <p:spPr>
          <a:xfrm>
            <a:off x="1673525" y="2185138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31"/>
          <p:cNvSpPr txBox="1">
            <a:spLocks noGrp="1"/>
          </p:cNvSpPr>
          <p:nvPr>
            <p:ph type="subTitle" idx="1"/>
          </p:nvPr>
        </p:nvSpPr>
        <p:spPr>
          <a:xfrm>
            <a:off x="1673525" y="2786638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1" name="Google Shape;171;p31"/>
          <p:cNvSpPr txBox="1">
            <a:spLocks noGrp="1"/>
          </p:cNvSpPr>
          <p:nvPr>
            <p:ph type="title" idx="2"/>
          </p:nvPr>
        </p:nvSpPr>
        <p:spPr>
          <a:xfrm>
            <a:off x="5753026" y="10013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subTitle" idx="3"/>
          </p:nvPr>
        </p:nvSpPr>
        <p:spPr>
          <a:xfrm>
            <a:off x="5753025" y="16028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3" name="Google Shape;173;p31"/>
          <p:cNvSpPr txBox="1">
            <a:spLocks noGrp="1"/>
          </p:cNvSpPr>
          <p:nvPr>
            <p:ph type="title" idx="4"/>
          </p:nvPr>
        </p:nvSpPr>
        <p:spPr>
          <a:xfrm>
            <a:off x="5753026" y="33947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31"/>
          <p:cNvSpPr txBox="1">
            <a:spLocks noGrp="1"/>
          </p:cNvSpPr>
          <p:nvPr>
            <p:ph type="subTitle" idx="5"/>
          </p:nvPr>
        </p:nvSpPr>
        <p:spPr>
          <a:xfrm>
            <a:off x="5753025" y="39962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5" name="Google Shape;175;p31"/>
          <p:cNvSpPr txBox="1">
            <a:spLocks noGrp="1"/>
          </p:cNvSpPr>
          <p:nvPr>
            <p:ph type="title" idx="6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7"/>
          </p:nvPr>
        </p:nvSpPr>
        <p:spPr>
          <a:xfrm>
            <a:off x="1670725" y="10013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31"/>
          <p:cNvSpPr txBox="1">
            <a:spLocks noGrp="1"/>
          </p:cNvSpPr>
          <p:nvPr>
            <p:ph type="subTitle" idx="8"/>
          </p:nvPr>
        </p:nvSpPr>
        <p:spPr>
          <a:xfrm>
            <a:off x="1670725" y="16028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title" idx="9"/>
          </p:nvPr>
        </p:nvSpPr>
        <p:spPr>
          <a:xfrm>
            <a:off x="1670726" y="33947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31"/>
          <p:cNvSpPr txBox="1">
            <a:spLocks noGrp="1"/>
          </p:cNvSpPr>
          <p:nvPr>
            <p:ph type="subTitle" idx="13"/>
          </p:nvPr>
        </p:nvSpPr>
        <p:spPr>
          <a:xfrm>
            <a:off x="1670725" y="39962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0" name="Google Shape;180;p31"/>
          <p:cNvSpPr txBox="1">
            <a:spLocks noGrp="1"/>
          </p:cNvSpPr>
          <p:nvPr>
            <p:ph type="title" idx="14"/>
          </p:nvPr>
        </p:nvSpPr>
        <p:spPr>
          <a:xfrm>
            <a:off x="5756872" y="2185138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31"/>
          <p:cNvSpPr txBox="1">
            <a:spLocks noGrp="1"/>
          </p:cNvSpPr>
          <p:nvPr>
            <p:ph type="subTitle" idx="15"/>
          </p:nvPr>
        </p:nvSpPr>
        <p:spPr>
          <a:xfrm>
            <a:off x="5756870" y="2786638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82" name="Google Shape;182;p31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5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>
            <a:spLocks noGrp="1"/>
          </p:cNvSpPr>
          <p:nvPr>
            <p:ph type="title"/>
          </p:nvPr>
        </p:nvSpPr>
        <p:spPr>
          <a:xfrm>
            <a:off x="4846475" y="1698363"/>
            <a:ext cx="3411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33"/>
          <p:cNvSpPr txBox="1">
            <a:spLocks noGrp="1"/>
          </p:cNvSpPr>
          <p:nvPr>
            <p:ph type="subTitle" idx="1"/>
          </p:nvPr>
        </p:nvSpPr>
        <p:spPr>
          <a:xfrm>
            <a:off x="4846475" y="2435763"/>
            <a:ext cx="3411300" cy="12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2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34"/>
          <p:cNvSpPr txBox="1">
            <a:spLocks noGrp="1"/>
          </p:cNvSpPr>
          <p:nvPr>
            <p:ph type="title" idx="2"/>
          </p:nvPr>
        </p:nvSpPr>
        <p:spPr>
          <a:xfrm>
            <a:off x="3484850" y="1388875"/>
            <a:ext cx="4923600" cy="60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34"/>
          <p:cNvSpPr txBox="1">
            <a:spLocks noGrp="1"/>
          </p:cNvSpPr>
          <p:nvPr>
            <p:ph type="subTitle" idx="1"/>
          </p:nvPr>
        </p:nvSpPr>
        <p:spPr>
          <a:xfrm>
            <a:off x="3484850" y="2078275"/>
            <a:ext cx="2461800" cy="19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195" name="Google Shape;195;p34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Google Shape;196;p34"/>
          <p:cNvSpPr txBox="1">
            <a:spLocks noGrp="1"/>
          </p:cNvSpPr>
          <p:nvPr>
            <p:ph type="subTitle" idx="3"/>
          </p:nvPr>
        </p:nvSpPr>
        <p:spPr>
          <a:xfrm>
            <a:off x="5946650" y="2078275"/>
            <a:ext cx="2461800" cy="19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>
            <a:spLocks noGrp="1"/>
          </p:cNvSpPr>
          <p:nvPr>
            <p:ph type="title" hasCustomPrompt="1"/>
          </p:nvPr>
        </p:nvSpPr>
        <p:spPr>
          <a:xfrm>
            <a:off x="4368875" y="460725"/>
            <a:ext cx="4049400" cy="10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9" name="Google Shape;199;p35"/>
          <p:cNvSpPr txBox="1">
            <a:spLocks noGrp="1"/>
          </p:cNvSpPr>
          <p:nvPr>
            <p:ph type="subTitle" idx="1"/>
          </p:nvPr>
        </p:nvSpPr>
        <p:spPr>
          <a:xfrm>
            <a:off x="4368875" y="1412200"/>
            <a:ext cx="40494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5"/>
          <p:cNvSpPr txBox="1">
            <a:spLocks noGrp="1"/>
          </p:cNvSpPr>
          <p:nvPr>
            <p:ph type="title" idx="2" hasCustomPrompt="1"/>
          </p:nvPr>
        </p:nvSpPr>
        <p:spPr>
          <a:xfrm>
            <a:off x="4368875" y="1663000"/>
            <a:ext cx="4049400" cy="11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1" name="Google Shape;201;p35"/>
          <p:cNvSpPr txBox="1">
            <a:spLocks noGrp="1"/>
          </p:cNvSpPr>
          <p:nvPr>
            <p:ph type="subTitle" idx="3"/>
          </p:nvPr>
        </p:nvSpPr>
        <p:spPr>
          <a:xfrm>
            <a:off x="4368875" y="2731300"/>
            <a:ext cx="40494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35"/>
          <p:cNvSpPr txBox="1">
            <a:spLocks noGrp="1"/>
          </p:cNvSpPr>
          <p:nvPr>
            <p:ph type="title" idx="4" hasCustomPrompt="1"/>
          </p:nvPr>
        </p:nvSpPr>
        <p:spPr>
          <a:xfrm>
            <a:off x="4368875" y="2982700"/>
            <a:ext cx="4049400" cy="11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35"/>
          <p:cNvSpPr txBox="1">
            <a:spLocks noGrp="1"/>
          </p:cNvSpPr>
          <p:nvPr>
            <p:ph type="subTitle" idx="5"/>
          </p:nvPr>
        </p:nvSpPr>
        <p:spPr>
          <a:xfrm>
            <a:off x="4368875" y="4051000"/>
            <a:ext cx="40494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4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>
            <a:spLocks noGrp="1"/>
          </p:cNvSpPr>
          <p:nvPr>
            <p:ph type="title" hasCustomPrompt="1"/>
          </p:nvPr>
        </p:nvSpPr>
        <p:spPr>
          <a:xfrm>
            <a:off x="709175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06" name="Google Shape;206;p36"/>
          <p:cNvSpPr txBox="1">
            <a:spLocks noGrp="1"/>
          </p:cNvSpPr>
          <p:nvPr>
            <p:ph type="title" idx="2" hasCustomPrompt="1"/>
          </p:nvPr>
        </p:nvSpPr>
        <p:spPr>
          <a:xfrm>
            <a:off x="2691000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07" name="Google Shape;207;p36"/>
          <p:cNvSpPr txBox="1">
            <a:spLocks noGrp="1"/>
          </p:cNvSpPr>
          <p:nvPr>
            <p:ph type="title" idx="3" hasCustomPrompt="1"/>
          </p:nvPr>
        </p:nvSpPr>
        <p:spPr>
          <a:xfrm>
            <a:off x="4672825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08" name="Google Shape;208;p36"/>
          <p:cNvSpPr txBox="1">
            <a:spLocks noGrp="1"/>
          </p:cNvSpPr>
          <p:nvPr>
            <p:ph type="subTitle" idx="1"/>
          </p:nvPr>
        </p:nvSpPr>
        <p:spPr>
          <a:xfrm>
            <a:off x="709163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6"/>
          <p:cNvSpPr txBox="1">
            <a:spLocks noGrp="1"/>
          </p:cNvSpPr>
          <p:nvPr>
            <p:ph type="subTitle" idx="4"/>
          </p:nvPr>
        </p:nvSpPr>
        <p:spPr>
          <a:xfrm>
            <a:off x="2690988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6"/>
          <p:cNvSpPr txBox="1">
            <a:spLocks noGrp="1"/>
          </p:cNvSpPr>
          <p:nvPr>
            <p:ph type="subTitle" idx="5"/>
          </p:nvPr>
        </p:nvSpPr>
        <p:spPr>
          <a:xfrm>
            <a:off x="4672813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6"/>
          <p:cNvSpPr txBox="1">
            <a:spLocks noGrp="1"/>
          </p:cNvSpPr>
          <p:nvPr>
            <p:ph type="title" idx="6" hasCustomPrompt="1"/>
          </p:nvPr>
        </p:nvSpPr>
        <p:spPr>
          <a:xfrm>
            <a:off x="6654650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2" name="Google Shape;212;p36"/>
          <p:cNvSpPr txBox="1">
            <a:spLocks noGrp="1"/>
          </p:cNvSpPr>
          <p:nvPr>
            <p:ph type="subTitle" idx="7"/>
          </p:nvPr>
        </p:nvSpPr>
        <p:spPr>
          <a:xfrm>
            <a:off x="6654638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6"/>
          <p:cNvSpPr txBox="1">
            <a:spLocks noGrp="1"/>
          </p:cNvSpPr>
          <p:nvPr>
            <p:ph type="title" idx="8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214" name="Google Shape;214;p36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26" name="Google Shape;26;p6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15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>
            <a:spLocks noGrp="1"/>
          </p:cNvSpPr>
          <p:nvPr>
            <p:ph type="title" hasCustomPrompt="1"/>
          </p:nvPr>
        </p:nvSpPr>
        <p:spPr>
          <a:xfrm>
            <a:off x="1057550" y="1378547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7" name="Google Shape;217;p37"/>
          <p:cNvSpPr txBox="1">
            <a:spLocks noGrp="1"/>
          </p:cNvSpPr>
          <p:nvPr>
            <p:ph type="title" idx="2" hasCustomPrompt="1"/>
          </p:nvPr>
        </p:nvSpPr>
        <p:spPr>
          <a:xfrm>
            <a:off x="3644375" y="1378547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8" name="Google Shape;218;p37"/>
          <p:cNvSpPr txBox="1">
            <a:spLocks noGrp="1"/>
          </p:cNvSpPr>
          <p:nvPr>
            <p:ph type="subTitle" idx="1"/>
          </p:nvPr>
        </p:nvSpPr>
        <p:spPr>
          <a:xfrm>
            <a:off x="1057550" y="3843063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7"/>
          <p:cNvSpPr txBox="1">
            <a:spLocks noGrp="1"/>
          </p:cNvSpPr>
          <p:nvPr>
            <p:ph type="subTitle" idx="3"/>
          </p:nvPr>
        </p:nvSpPr>
        <p:spPr>
          <a:xfrm>
            <a:off x="3644375" y="3843063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37"/>
          <p:cNvSpPr txBox="1">
            <a:spLocks noGrp="1"/>
          </p:cNvSpPr>
          <p:nvPr>
            <p:ph type="subTitle" idx="4"/>
          </p:nvPr>
        </p:nvSpPr>
        <p:spPr>
          <a:xfrm>
            <a:off x="1045000" y="3381200"/>
            <a:ext cx="1780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200" b="1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37"/>
          <p:cNvSpPr txBox="1">
            <a:spLocks noGrp="1"/>
          </p:cNvSpPr>
          <p:nvPr>
            <p:ph type="subTitle" idx="5"/>
          </p:nvPr>
        </p:nvSpPr>
        <p:spPr>
          <a:xfrm>
            <a:off x="3644375" y="3381200"/>
            <a:ext cx="1780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200" b="1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7"/>
          <p:cNvSpPr txBox="1">
            <a:spLocks noGrp="1"/>
          </p:cNvSpPr>
          <p:nvPr>
            <p:ph type="title" idx="6" hasCustomPrompt="1"/>
          </p:nvPr>
        </p:nvSpPr>
        <p:spPr>
          <a:xfrm>
            <a:off x="6318700" y="1378550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23" name="Google Shape;223;p37"/>
          <p:cNvSpPr txBox="1">
            <a:spLocks noGrp="1"/>
          </p:cNvSpPr>
          <p:nvPr>
            <p:ph type="subTitle" idx="7"/>
          </p:nvPr>
        </p:nvSpPr>
        <p:spPr>
          <a:xfrm>
            <a:off x="6318750" y="3843063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7"/>
          <p:cNvSpPr txBox="1">
            <a:spLocks noGrp="1"/>
          </p:cNvSpPr>
          <p:nvPr>
            <p:ph type="subTitle" idx="8"/>
          </p:nvPr>
        </p:nvSpPr>
        <p:spPr>
          <a:xfrm>
            <a:off x="6318750" y="3381200"/>
            <a:ext cx="1780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200" b="1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37"/>
          <p:cNvSpPr txBox="1">
            <a:spLocks noGrp="1"/>
          </p:cNvSpPr>
          <p:nvPr>
            <p:ph type="title" idx="9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226" name="Google Shape;226;p37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>
            <a:spLocks noGrp="1"/>
          </p:cNvSpPr>
          <p:nvPr>
            <p:ph type="ctrTitle"/>
          </p:nvPr>
        </p:nvSpPr>
        <p:spPr>
          <a:xfrm>
            <a:off x="726575" y="1979350"/>
            <a:ext cx="3149100" cy="12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None/>
              <a:defRPr sz="36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38"/>
          <p:cNvSpPr txBox="1">
            <a:spLocks noGrp="1"/>
          </p:cNvSpPr>
          <p:nvPr>
            <p:ph type="subTitle" idx="1"/>
          </p:nvPr>
        </p:nvSpPr>
        <p:spPr>
          <a:xfrm>
            <a:off x="726575" y="3250025"/>
            <a:ext cx="3149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0" name="Google Shape;230;p38"/>
          <p:cNvSpPr txBox="1">
            <a:spLocks noGrp="1"/>
          </p:cNvSpPr>
          <p:nvPr>
            <p:ph type="title" idx="2" hasCustomPrompt="1"/>
          </p:nvPr>
        </p:nvSpPr>
        <p:spPr>
          <a:xfrm>
            <a:off x="726575" y="1139775"/>
            <a:ext cx="31491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5578375" y="2125700"/>
            <a:ext cx="2666400" cy="19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cxnSp>
        <p:nvCxnSpPr>
          <p:cNvPr id="30" name="Google Shape;30;p7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713225" y="1374600"/>
            <a:ext cx="4450800" cy="23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7200">
                <a:solidFill>
                  <a:schemeClr val="accent6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1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1871700" y="3005750"/>
            <a:ext cx="3135000" cy="20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3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713225" y="1321900"/>
            <a:ext cx="4120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1"/>
          </p:nvPr>
        </p:nvSpPr>
        <p:spPr>
          <a:xfrm>
            <a:off x="713225" y="2165000"/>
            <a:ext cx="4120800" cy="16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6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692175" y="631525"/>
            <a:ext cx="2776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subTitle" idx="1"/>
          </p:nvPr>
        </p:nvSpPr>
        <p:spPr>
          <a:xfrm>
            <a:off x="692175" y="1387225"/>
            <a:ext cx="27768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subTitle" idx="2"/>
          </p:nvPr>
        </p:nvSpPr>
        <p:spPr>
          <a:xfrm>
            <a:off x="5653977" y="3418588"/>
            <a:ext cx="27768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title" idx="3"/>
          </p:nvPr>
        </p:nvSpPr>
        <p:spPr>
          <a:xfrm>
            <a:off x="5653975" y="2662888"/>
            <a:ext cx="2776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8" r:id="rId5"/>
    <p:sldLayoutId id="2147483659" r:id="rId6"/>
    <p:sldLayoutId id="2147483661" r:id="rId7"/>
    <p:sldLayoutId id="2147483662" r:id="rId8"/>
    <p:sldLayoutId id="2147483666" r:id="rId9"/>
    <p:sldLayoutId id="2147483668" r:id="rId10"/>
    <p:sldLayoutId id="2147483669" r:id="rId11"/>
    <p:sldLayoutId id="2147483671" r:id="rId12"/>
    <p:sldLayoutId id="2147483673" r:id="rId13"/>
    <p:sldLayoutId id="2147483675" r:id="rId14"/>
    <p:sldLayoutId id="2147483677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microsoft.com/office/2007/relationships/hdphoto" Target="../media/hdphoto2.wdp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aTQWebt6V4o?feature=oembed" TargetMode="External"/><Relationship Id="rId4" Type="http://schemas.openxmlformats.org/officeDocument/2006/relationships/image" Target="../media/image3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nternational Week en Florida Universitaria - ACADE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66630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091182" y="2238202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dirty="0">
                <a:solidFill>
                  <a:schemeClr val="bg1"/>
                </a:solidFill>
                <a:latin typeface="Century Gothic" panose="020B0502020202020204" pitchFamily="34" charset="0"/>
                <a:ea typeface="Montserrat"/>
                <a:cs typeface="Montserrat"/>
                <a:sym typeface="Montserrat"/>
              </a:rPr>
              <a:t>FLORIDA </a:t>
            </a:r>
            <a:r>
              <a:rPr lang="en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APP</a:t>
            </a:r>
            <a:endParaRPr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Google Shape;261;p46"/>
          <p:cNvSpPr txBox="1">
            <a:spLocks/>
          </p:cNvSpPr>
          <p:nvPr/>
        </p:nvSpPr>
        <p:spPr>
          <a:xfrm>
            <a:off x="2334021" y="3202662"/>
            <a:ext cx="451356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es-E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Proyecto realizado por Gabriel Argente, </a:t>
            </a:r>
            <a:r>
              <a:rPr lang="es-E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Haitian</a:t>
            </a:r>
            <a:r>
              <a:rPr lang="es-E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Ji, </a:t>
            </a:r>
            <a:r>
              <a:rPr lang="es-E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Davit</a:t>
            </a:r>
            <a:r>
              <a:rPr lang="es-E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Costa, Iván López, Diego </a:t>
            </a:r>
            <a:r>
              <a:rPr lang="es-E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Sanchez</a:t>
            </a:r>
            <a:r>
              <a:rPr lang="es-E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y Marcos Simón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401" y="1581800"/>
            <a:ext cx="1089640" cy="108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5059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Biblioteca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382" y="1596737"/>
            <a:ext cx="4146282" cy="253884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21" y="1607127"/>
            <a:ext cx="4158991" cy="252845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64439917"/>
      </p:ext>
    </p:extLst>
  </p:cSld>
  <p:clrMapOvr>
    <a:masterClrMapping/>
  </p:clrMapOvr>
  <p:transition spd="med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Consultar Ciclos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833" y="1506826"/>
            <a:ext cx="4344283" cy="263845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56085888"/>
      </p:ext>
    </p:extLst>
  </p:cSld>
  <p:clrMapOvr>
    <a:masterClrMapping/>
  </p:clrMapOvr>
  <p:transition spd="med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Mejorar - Iconos gratis de negocio">
            <a:extLst>
              <a:ext uri="{FF2B5EF4-FFF2-40B4-BE49-F238E27FC236}">
                <a16:creationId xmlns:a16="http://schemas.microsoft.com/office/drawing/2014/main" id="{73A114F0-74B7-1AE3-9C42-8B6335EA5F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575" y="1082719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09039" y="1537853"/>
            <a:ext cx="2980970" cy="21358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En futuras versiones de la aplicación tenemos la intención de que el profesor/a pueda seleccionar ciertos días o horas en concreto en las que no puedan realizar una reunión con el, reservar peceras en la biblioteca y una funcionalidad para el aparcamiento.</a:t>
            </a:r>
            <a:endParaRPr sz="1400" b="1" dirty="0">
              <a:latin typeface="Century Gothic" panose="020B050202020202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473119"/>
            <a:ext cx="1593867" cy="4062513"/>
            <a:chOff x="1844927" y="468091"/>
            <a:chExt cx="1593867" cy="4062513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819308" y="1717637"/>
              <a:ext cx="3200561" cy="701470"/>
            </a:xfrm>
            <a:prstGeom prst="rect">
              <a:avLst/>
            </a:prstGeom>
            <a:no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PRÓXIMAS VERSIONES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541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Engranaje Engranajes - Gráficos vectoriales gratis en Pixabay">
            <a:extLst>
              <a:ext uri="{FF2B5EF4-FFF2-40B4-BE49-F238E27FC236}">
                <a16:creationId xmlns:a16="http://schemas.microsoft.com/office/drawing/2014/main" id="{6A76B0CE-8F04-945D-8343-2BD644822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535" y="480907"/>
            <a:ext cx="482282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96301" y="1916876"/>
            <a:ext cx="2957042" cy="1208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Florid</a:t>
            </a:r>
            <a:r>
              <a:rPr lang="es-ES" sz="1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App</a:t>
            </a:r>
            <a:r>
              <a:rPr lang="es-ES" sz="1400" b="1" dirty="0">
                <a:latin typeface="Century Gothic" panose="020B0502020202020204" pitchFamily="34" charset="0"/>
              </a:rPr>
              <a:t> es una aplicación que puede mejorar y facilitar procesos de reserva en varios ámbitos dentro del centro.</a:t>
            </a:r>
            <a:endParaRPr sz="1400" dirty="0">
              <a:latin typeface="Century Gothic" panose="020B050202020202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041580" y="2104241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CONCLUSIÓN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17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911029" y="2234792"/>
              <a:ext cx="3461663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ELEVATOR PITCH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10" name="Elementos multimedia en línea 9" title="Elevator Pitch PIdam2122ROJO">
            <a:hlinkClick r:id="" action="ppaction://media"/>
            <a:extLst>
              <a:ext uri="{FF2B5EF4-FFF2-40B4-BE49-F238E27FC236}">
                <a16:creationId xmlns:a16="http://schemas.microsoft.com/office/drawing/2014/main" id="{040CA61E-D78F-1B31-C090-4C61E5B4AAE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>
            <a:lum bright="-100000"/>
          </a:blip>
          <a:stretch>
            <a:fillRect/>
          </a:stretch>
        </p:blipFill>
        <p:spPr>
          <a:xfrm>
            <a:off x="3431960" y="1460076"/>
            <a:ext cx="3935127" cy="222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8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nternational Week en Florida Universitaria - ACAD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66630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164621" y="2889366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dirty="0">
                <a:solidFill>
                  <a:schemeClr val="bg1"/>
                </a:solidFill>
                <a:latin typeface="Century Gothic" panose="020B0502020202020204" pitchFamily="34" charset="0"/>
                <a:ea typeface="Montserrat"/>
                <a:cs typeface="Montserrat"/>
                <a:sym typeface="Montserrat"/>
              </a:rPr>
              <a:t>GRÁCIAS POR SU ATENCIÓN</a:t>
            </a:r>
            <a:endParaRPr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401" y="1581800"/>
            <a:ext cx="1089640" cy="108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66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ítulo 1"/>
          <p:cNvSpPr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</p:spPr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Integrantes del equipo</a:t>
            </a:r>
          </a:p>
        </p:txBody>
      </p:sp>
      <p:sp>
        <p:nvSpPr>
          <p:cNvPr id="32" name="Rectángulo 31"/>
          <p:cNvSpPr/>
          <p:nvPr/>
        </p:nvSpPr>
        <p:spPr>
          <a:xfrm>
            <a:off x="378418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8" name="Rectángulo 37"/>
          <p:cNvSpPr/>
          <p:nvPr/>
        </p:nvSpPr>
        <p:spPr>
          <a:xfrm>
            <a:off x="1789774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" name="Rectángulo 38"/>
          <p:cNvSpPr/>
          <p:nvPr/>
        </p:nvSpPr>
        <p:spPr>
          <a:xfrm>
            <a:off x="3214960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0" name="Rectángulo 39"/>
          <p:cNvSpPr/>
          <p:nvPr/>
        </p:nvSpPr>
        <p:spPr>
          <a:xfrm>
            <a:off x="4612486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1" name="Rectángulo 40"/>
          <p:cNvSpPr/>
          <p:nvPr/>
        </p:nvSpPr>
        <p:spPr>
          <a:xfrm>
            <a:off x="6023842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2" name="Rectángulo 41"/>
          <p:cNvSpPr/>
          <p:nvPr/>
        </p:nvSpPr>
        <p:spPr>
          <a:xfrm>
            <a:off x="7435198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5" name="Rectángulo 44"/>
          <p:cNvSpPr/>
          <p:nvPr/>
        </p:nvSpPr>
        <p:spPr>
          <a:xfrm>
            <a:off x="378418" y="1334776"/>
            <a:ext cx="1311478" cy="77547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3" name="Google Shape;561;p52"/>
          <p:cNvSpPr/>
          <p:nvPr/>
        </p:nvSpPr>
        <p:spPr>
          <a:xfrm>
            <a:off x="608853" y="1635265"/>
            <a:ext cx="850609" cy="852959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Rectángulo 46"/>
          <p:cNvSpPr/>
          <p:nvPr/>
        </p:nvSpPr>
        <p:spPr>
          <a:xfrm>
            <a:off x="1789774" y="1334776"/>
            <a:ext cx="1311478" cy="77547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8" name="Rectángulo 47"/>
          <p:cNvSpPr/>
          <p:nvPr/>
        </p:nvSpPr>
        <p:spPr>
          <a:xfrm>
            <a:off x="3210224" y="1334776"/>
            <a:ext cx="1316213" cy="775472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9" name="Rectángulo 48"/>
          <p:cNvSpPr/>
          <p:nvPr/>
        </p:nvSpPr>
        <p:spPr>
          <a:xfrm>
            <a:off x="4614678" y="1334776"/>
            <a:ext cx="1311478" cy="7754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0" name="Rectángulo 49"/>
          <p:cNvSpPr/>
          <p:nvPr/>
        </p:nvSpPr>
        <p:spPr>
          <a:xfrm>
            <a:off x="6023842" y="1334776"/>
            <a:ext cx="1311478" cy="7754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1" name="Rectángulo 50"/>
          <p:cNvSpPr/>
          <p:nvPr/>
        </p:nvSpPr>
        <p:spPr>
          <a:xfrm>
            <a:off x="7435198" y="1334776"/>
            <a:ext cx="1311478" cy="775472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2" name="Google Shape;561;p52"/>
          <p:cNvSpPr/>
          <p:nvPr/>
        </p:nvSpPr>
        <p:spPr>
          <a:xfrm>
            <a:off x="2049529" y="1635265"/>
            <a:ext cx="850609" cy="852959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61;p52"/>
          <p:cNvSpPr/>
          <p:nvPr/>
        </p:nvSpPr>
        <p:spPr>
          <a:xfrm>
            <a:off x="3440659" y="1635265"/>
            <a:ext cx="850609" cy="852959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34;p52"/>
          <p:cNvSpPr/>
          <p:nvPr/>
        </p:nvSpPr>
        <p:spPr>
          <a:xfrm>
            <a:off x="4856019" y="1635266"/>
            <a:ext cx="824346" cy="852958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60" name="Google Shape;534;p52"/>
          <p:cNvSpPr/>
          <p:nvPr/>
        </p:nvSpPr>
        <p:spPr>
          <a:xfrm>
            <a:off x="6236430" y="1635265"/>
            <a:ext cx="886301" cy="85368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561;p52"/>
          <p:cNvSpPr/>
          <p:nvPr/>
        </p:nvSpPr>
        <p:spPr>
          <a:xfrm>
            <a:off x="7665632" y="1635264"/>
            <a:ext cx="850609" cy="852959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Rectángulo 61"/>
          <p:cNvSpPr/>
          <p:nvPr/>
        </p:nvSpPr>
        <p:spPr>
          <a:xfrm>
            <a:off x="228600" y="2657883"/>
            <a:ext cx="1466056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 dirty="0"/>
          </a:p>
        </p:txBody>
      </p:sp>
      <p:sp>
        <p:nvSpPr>
          <p:cNvPr id="63" name="Rectángulo 62"/>
          <p:cNvSpPr/>
          <p:nvPr/>
        </p:nvSpPr>
        <p:spPr>
          <a:xfrm>
            <a:off x="1785414" y="2657883"/>
            <a:ext cx="1315837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4" name="Rectángulo 63"/>
          <p:cNvSpPr/>
          <p:nvPr/>
        </p:nvSpPr>
        <p:spPr>
          <a:xfrm>
            <a:off x="3210223" y="2657883"/>
            <a:ext cx="1320949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5" name="Rectángulo 64"/>
          <p:cNvSpPr/>
          <p:nvPr/>
        </p:nvSpPr>
        <p:spPr>
          <a:xfrm>
            <a:off x="4607750" y="2657883"/>
            <a:ext cx="1316214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6" name="Rectángulo 65"/>
          <p:cNvSpPr/>
          <p:nvPr/>
        </p:nvSpPr>
        <p:spPr>
          <a:xfrm>
            <a:off x="6023842" y="2657883"/>
            <a:ext cx="1311478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7" name="Rectángulo 66"/>
          <p:cNvSpPr/>
          <p:nvPr/>
        </p:nvSpPr>
        <p:spPr>
          <a:xfrm>
            <a:off x="7435198" y="2657883"/>
            <a:ext cx="1311478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8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579215" y="2655692"/>
            <a:ext cx="909883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 err="1">
                <a:latin typeface="Century Gothic" panose="020B0502020202020204" pitchFamily="34" charset="0"/>
              </a:rPr>
              <a:t>Haitian</a:t>
            </a:r>
            <a:r>
              <a:rPr lang="es-ES" sz="1200" b="1" dirty="0">
                <a:latin typeface="Century Gothic" panose="020B0502020202020204" pitchFamily="34" charset="0"/>
              </a:rPr>
              <a:t> Ji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69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1761610" y="2662619"/>
            <a:ext cx="1381203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Gabriel Argente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2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3223382" y="2662619"/>
            <a:ext cx="1334429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Diego Sánchez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3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4732641" y="2662619"/>
            <a:ext cx="1030849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 err="1">
                <a:latin typeface="Century Gothic" panose="020B0502020202020204" pitchFamily="34" charset="0"/>
              </a:rPr>
              <a:t>Davit</a:t>
            </a:r>
            <a:r>
              <a:rPr lang="es-ES" sz="1200" b="1" dirty="0">
                <a:latin typeface="Century Gothic" panose="020B0502020202020204" pitchFamily="34" charset="0"/>
              </a:rPr>
              <a:t> Costa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4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6177542" y="2665166"/>
            <a:ext cx="1004075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Iván López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5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7474441" y="2662619"/>
            <a:ext cx="1232989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Marcos Simón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6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428213" y="3152113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  <a:p>
            <a:pPr marL="0" indent="0">
              <a:spcAft>
                <a:spcPts val="600"/>
              </a:spcAft>
              <a:buFont typeface="Roboto"/>
              <a:buNone/>
            </a:pPr>
            <a:endParaRPr lang="es-ES" sz="1100" dirty="0">
              <a:latin typeface="Century Gothic" panose="020B0502020202020204" pitchFamily="34" charset="0"/>
            </a:endParaRPr>
          </a:p>
        </p:txBody>
      </p:sp>
      <p:sp>
        <p:nvSpPr>
          <p:cNvPr id="77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1827031" y="3143333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</a:t>
            </a:r>
            <a:r>
              <a:rPr lang="es-ES" sz="1100" dirty="0" err="1">
                <a:latin typeface="Century Gothic" panose="020B0502020202020204" pitchFamily="34" charset="0"/>
              </a:rPr>
              <a:t>frontend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endParaRPr lang="es-ES" sz="1100" dirty="0">
              <a:latin typeface="Century Gothic" panose="020B0502020202020204" pitchFamily="34" charset="0"/>
            </a:endParaRPr>
          </a:p>
        </p:txBody>
      </p:sp>
      <p:sp>
        <p:nvSpPr>
          <p:cNvPr id="78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3238388" y="3121811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</a:t>
            </a:r>
            <a:r>
              <a:rPr lang="es-ES" sz="1100" dirty="0" err="1">
                <a:latin typeface="Century Gothic" panose="020B0502020202020204" pitchFamily="34" charset="0"/>
              </a:rPr>
              <a:t>frontend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la página web</a:t>
            </a:r>
          </a:p>
        </p:txBody>
      </p:sp>
      <p:sp>
        <p:nvSpPr>
          <p:cNvPr id="79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4640146" y="3121811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</p:txBody>
      </p:sp>
      <p:sp>
        <p:nvSpPr>
          <p:cNvPr id="80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6079727" y="3099502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</p:txBody>
      </p:sp>
      <p:sp>
        <p:nvSpPr>
          <p:cNvPr id="82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7453825" y="3089561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</a:t>
            </a:r>
            <a:r>
              <a:rPr lang="es-ES" sz="1100" dirty="0" err="1">
                <a:latin typeface="Century Gothic" panose="020B0502020202020204" pitchFamily="34" charset="0"/>
              </a:rPr>
              <a:t>frontend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la página web</a:t>
            </a:r>
          </a:p>
        </p:txBody>
      </p:sp>
      <p:pic>
        <p:nvPicPr>
          <p:cNvPr id="3" name="Imagen 2" descr="Texto, Pizarra&#10;&#10;Descripción generada automáticamente">
            <a:extLst>
              <a:ext uri="{FF2B5EF4-FFF2-40B4-BE49-F238E27FC236}">
                <a16:creationId xmlns:a16="http://schemas.microsoft.com/office/drawing/2014/main" id="{4349D349-0CFE-0DC8-DCDA-820A725AD1A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928" t="22519" r="23617" b="41912"/>
          <a:stretch/>
        </p:blipFill>
        <p:spPr>
          <a:xfrm>
            <a:off x="2048588" y="1640836"/>
            <a:ext cx="843671" cy="841814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3A81183-8247-8B1E-654E-E49A1608A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578" y="1632042"/>
            <a:ext cx="850608" cy="85060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63B9869-401C-F16D-1731-B44630FDA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632" y="1629691"/>
            <a:ext cx="875598" cy="85295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92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76422" y="1448886"/>
            <a:ext cx="2954465" cy="2144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42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Florid</a:t>
            </a:r>
            <a:r>
              <a:rPr lang="es-ES" sz="1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App</a:t>
            </a:r>
            <a:r>
              <a:rPr lang="es-ES" sz="1400" b="1" dirty="0">
                <a:latin typeface="Century Gothic" panose="020B0502020202020204" pitchFamily="34" charset="0"/>
              </a:rPr>
              <a:t> es una aplicación que mejora la gestión de los servicios del centro educativo Florida, los usuarios/as dispondrán de diferentes herramientas que agilizaran procesos difíciles de tratar como las reuniones con los diferentes docentes del centro</a:t>
            </a:r>
            <a:r>
              <a:rPr lang="es-ES" sz="1400" dirty="0">
                <a:latin typeface="Century Gothic" panose="020B0502020202020204" pitchFamily="34" charset="0"/>
              </a:rPr>
              <a:t>.</a:t>
            </a:r>
            <a:endParaRPr sz="1400" dirty="0">
              <a:latin typeface="Century Gothic" panose="020B050202020202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958455" y="2165201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PRESENTACIÓN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3074" name="Picture 2" descr="Verifica» un sistema para agilizar la devolución de las rentas sujetas a  comprobación. | JAUMANDREU &amp; ASOCIADOS">
            <a:extLst>
              <a:ext uri="{FF2B5EF4-FFF2-40B4-BE49-F238E27FC236}">
                <a16:creationId xmlns:a16="http://schemas.microsoft.com/office/drawing/2014/main" id="{7FF18A1B-B0F7-D10E-0688-75E042147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60075" flipH="1">
            <a:off x="6438875" y="133350"/>
            <a:ext cx="2370667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38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ombilla Amarilla Luminosa PNG transparente - StickPNG">
            <a:extLst>
              <a:ext uri="{FF2B5EF4-FFF2-40B4-BE49-F238E27FC236}">
                <a16:creationId xmlns:a16="http://schemas.microsoft.com/office/drawing/2014/main" id="{A6C1B185-54D9-EBF7-9EB4-7AD2F5724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26509">
            <a:off x="3849169" y="160279"/>
            <a:ext cx="5041396" cy="6721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76422" y="1448886"/>
            <a:ext cx="2957042" cy="2144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Pensamos en como satisfacer las necesidades de tanto alumnos como docentes de Florida con una sola aplicación, la cual propiciaría y agilizaría el uso de los siguientes servicios…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Cafetería, Biblioteca, Reuniones y Info. Ciclos</a:t>
            </a:r>
          </a:p>
        </p:txBody>
      </p:sp>
      <p:grpSp>
        <p:nvGrpSpPr>
          <p:cNvPr id="2" name="Grupo 1"/>
          <p:cNvGrpSpPr/>
          <p:nvPr/>
        </p:nvGrpSpPr>
        <p:grpSpPr>
          <a:xfrm>
            <a:off x="1536532" y="607868"/>
            <a:ext cx="1593867" cy="3927764"/>
            <a:chOff x="1536532" y="607868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536532" y="607868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solidFill>
                  <a:schemeClr val="tx1"/>
                </a:solidFill>
              </a:endParaRPr>
            </a:p>
          </p:txBody>
        </p:sp>
        <p:sp>
          <p:nvSpPr>
            <p:cNvPr id="8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567863" y="2013615"/>
              <a:ext cx="3049893" cy="70147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None/>
              </a:pPr>
              <a:r>
                <a:rPr lang="es-ES" sz="3200" i="1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SURGIMIENTO DE LA IDEA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282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792803" y="2165201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HERRAMIENTAS DE TRABAJO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1026" name="Picture 2" descr="Microsoft Visual Studio - Wikipedia, la enciclopedia lib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0539" y="1100199"/>
            <a:ext cx="841245" cy="84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App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792" y="-79380"/>
            <a:ext cx="3200401" cy="320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tipo de github - Iconos gratis de redes sociale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670" y="2211709"/>
            <a:ext cx="986843" cy="986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mazon Web Services - Wikipedia, la enciclopedia libr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6105" y="2364220"/>
            <a:ext cx="1274904" cy="824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Venngage Blog - Venngage Infografía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732" y="3244887"/>
            <a:ext cx="1094738" cy="1094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80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819307" y="1986296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EXPERIENCIA DEL USUARIO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4104" name="Picture 8" descr="Pin en carteles">
            <a:extLst>
              <a:ext uri="{FF2B5EF4-FFF2-40B4-BE49-F238E27FC236}">
                <a16:creationId xmlns:a16="http://schemas.microsoft.com/office/drawing/2014/main" id="{3EB602A2-3EDD-0F5F-B262-73D38E008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5431" y="1117600"/>
            <a:ext cx="2863903" cy="4655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4328318" y="1376766"/>
            <a:ext cx="1925856" cy="6620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2400" b="1" dirty="0">
                <a:latin typeface="Century Gothic" panose="020B0502020202020204" pitchFamily="34" charset="0"/>
              </a:rPr>
              <a:t>Orientativo</a:t>
            </a:r>
          </a:p>
        </p:txBody>
      </p:sp>
      <p:sp>
        <p:nvSpPr>
          <p:cNvPr id="11" name="Google Shape;391;p49">
            <a:extLst>
              <a:ext uri="{FF2B5EF4-FFF2-40B4-BE49-F238E27FC236}">
                <a16:creationId xmlns:a16="http://schemas.microsoft.com/office/drawing/2014/main" id="{7897D675-FC8E-C90B-61CA-D4B853B33826}"/>
              </a:ext>
            </a:extLst>
          </p:cNvPr>
          <p:cNvSpPr txBox="1">
            <a:spLocks/>
          </p:cNvSpPr>
          <p:nvPr/>
        </p:nvSpPr>
        <p:spPr>
          <a:xfrm rot="153713">
            <a:off x="4661785" y="2139804"/>
            <a:ext cx="1660121" cy="621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2400" b="1" dirty="0">
                <a:latin typeface="Century Gothic" panose="020B0502020202020204" pitchFamily="34" charset="0"/>
              </a:rPr>
              <a:t>Sencilla</a:t>
            </a:r>
          </a:p>
        </p:txBody>
      </p:sp>
      <p:sp>
        <p:nvSpPr>
          <p:cNvPr id="12" name="Google Shape;391;p49">
            <a:extLst>
              <a:ext uri="{FF2B5EF4-FFF2-40B4-BE49-F238E27FC236}">
                <a16:creationId xmlns:a16="http://schemas.microsoft.com/office/drawing/2014/main" id="{01B47F08-C578-7F67-6710-13E3F31541F8}"/>
              </a:ext>
            </a:extLst>
          </p:cNvPr>
          <p:cNvSpPr txBox="1">
            <a:spLocks/>
          </p:cNvSpPr>
          <p:nvPr/>
        </p:nvSpPr>
        <p:spPr>
          <a:xfrm>
            <a:off x="4495283" y="2855854"/>
            <a:ext cx="2957042" cy="697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2400" b="1" dirty="0">
                <a:latin typeface="Century Gothic" panose="020B0502020202020204" pitchFamily="34" charset="0"/>
              </a:rPr>
              <a:t>Cómoda</a:t>
            </a:r>
          </a:p>
        </p:txBody>
      </p:sp>
    </p:spTree>
    <p:extLst>
      <p:ext uri="{BB962C8B-B14F-4D97-AF65-F5344CB8AC3E}">
        <p14:creationId xmlns:p14="http://schemas.microsoft.com/office/powerpoint/2010/main" val="317026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353285" y="621728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1540134" y="607868"/>
            <a:ext cx="1593867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 rot="16200000">
            <a:off x="452318" y="1673427"/>
            <a:ext cx="3200561" cy="70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3200" i="1" dirty="0">
                <a:latin typeface="Century Gothic" panose="020B0502020202020204" pitchFamily="34" charset="0"/>
              </a:rPr>
              <a:t>NUESTROS SERVICIOS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E4AD2D8-8468-C31C-4B00-6D9D10FDB42D}"/>
              </a:ext>
            </a:extLst>
          </p:cNvPr>
          <p:cNvSpPr/>
          <p:nvPr/>
        </p:nvSpPr>
        <p:spPr>
          <a:xfrm>
            <a:off x="3338517" y="2661637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24E6761-0653-DF01-C56E-0D7F9069AFD3}"/>
              </a:ext>
            </a:extLst>
          </p:cNvPr>
          <p:cNvSpPr/>
          <p:nvPr/>
        </p:nvSpPr>
        <p:spPr>
          <a:xfrm>
            <a:off x="5776916" y="607868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C51ABB9F-25D7-8F28-BEC0-E0E27C685F28}"/>
              </a:ext>
            </a:extLst>
          </p:cNvPr>
          <p:cNvSpPr/>
          <p:nvPr/>
        </p:nvSpPr>
        <p:spPr>
          <a:xfrm>
            <a:off x="5756130" y="2661637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CuadroTexto 8"/>
          <p:cNvSpPr txBox="1"/>
          <p:nvPr/>
        </p:nvSpPr>
        <p:spPr>
          <a:xfrm>
            <a:off x="4013056" y="1789656"/>
            <a:ext cx="890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Reunión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6357402" y="3813445"/>
            <a:ext cx="1083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Biblioteca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3955413" y="3833324"/>
            <a:ext cx="103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Cafetería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6116607" y="1789656"/>
            <a:ext cx="15654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Consultar Ciclos</a:t>
            </a:r>
          </a:p>
        </p:txBody>
      </p:sp>
      <p:pic>
        <p:nvPicPr>
          <p:cNvPr id="1026" name="Picture 2" descr="Cafetería - Iconos gratis de comida y restauran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650" y="2987581"/>
            <a:ext cx="979753" cy="97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blioteca - Iconos gratis de educació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706" y="2997295"/>
            <a:ext cx="869836" cy="869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unión - Iconos gratis de persona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0425" y="1085120"/>
            <a:ext cx="835509" cy="835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dificio universitario - Iconos gratis de edificio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093" y="1023720"/>
            <a:ext cx="800506" cy="800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71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entury Gothic" panose="020B0502020202020204" pitchFamily="34" charset="0"/>
              </a:rPr>
              <a:t>Servicio Reunion</a:t>
            </a:r>
            <a:endParaRPr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65564"/>
            <a:ext cx="4315035" cy="26496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-367" r="9246" b="16906"/>
          <a:stretch/>
        </p:blipFill>
        <p:spPr>
          <a:xfrm>
            <a:off x="4660756" y="1565564"/>
            <a:ext cx="4315035" cy="26496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ransition spd="med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Servicio Cafetería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305" t="949"/>
          <a:stretch/>
        </p:blipFill>
        <p:spPr>
          <a:xfrm>
            <a:off x="249382" y="1648691"/>
            <a:ext cx="4265687" cy="26115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570" y="1648691"/>
            <a:ext cx="4257765" cy="26115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11170665"/>
      </p:ext>
    </p:extLst>
  </p:cSld>
  <p:clrMapOvr>
    <a:masterClrMapping/>
  </p:clrMapOvr>
  <p:transition spd="med">
    <p:push dir="u"/>
  </p:transition>
</p:sld>
</file>

<file path=ppt/theme/theme1.xml><?xml version="1.0" encoding="utf-8"?>
<a:theme xmlns:a="http://schemas.openxmlformats.org/drawingml/2006/main" name="Food Delivery App by Slidesgo">
  <a:themeElements>
    <a:clrScheme name="Simple Light">
      <a:dk1>
        <a:srgbClr val="000000"/>
      </a:dk1>
      <a:lt1>
        <a:srgbClr val="FFFFFF"/>
      </a:lt1>
      <a:dk2>
        <a:srgbClr val="FFFAEA"/>
      </a:dk2>
      <a:lt2>
        <a:srgbClr val="FCE5CD"/>
      </a:lt2>
      <a:accent1>
        <a:srgbClr val="A8C987"/>
      </a:accent1>
      <a:accent2>
        <a:srgbClr val="D96FA0"/>
      </a:accent2>
      <a:accent3>
        <a:srgbClr val="66B9CC"/>
      </a:accent3>
      <a:accent4>
        <a:srgbClr val="F5DC6E"/>
      </a:accent4>
      <a:accent5>
        <a:srgbClr val="F3C347"/>
      </a:accent5>
      <a:accent6>
        <a:srgbClr val="5C65C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FFFAEA"/>
    </a:dk2>
    <a:lt2>
      <a:srgbClr val="FCE5CD"/>
    </a:lt2>
    <a:accent1>
      <a:srgbClr val="A8C987"/>
    </a:accent1>
    <a:accent2>
      <a:srgbClr val="D96FA0"/>
    </a:accent2>
    <a:accent3>
      <a:srgbClr val="66B9CC"/>
    </a:accent3>
    <a:accent4>
      <a:srgbClr val="F5DC6E"/>
    </a:accent4>
    <a:accent5>
      <a:srgbClr val="F3C347"/>
    </a:accent5>
    <a:accent6>
      <a:srgbClr val="5C65CF"/>
    </a:accent6>
    <a:hlink>
      <a:srgbClr val="000000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759</TotalTime>
  <Words>278</Words>
  <Application>Microsoft Office PowerPoint</Application>
  <PresentationFormat>Presentación en pantalla (16:9)</PresentationFormat>
  <Paragraphs>47</Paragraphs>
  <Slides>15</Slides>
  <Notes>12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Advent Pro</vt:lpstr>
      <vt:lpstr>Arial</vt:lpstr>
      <vt:lpstr>Century Gothic</vt:lpstr>
      <vt:lpstr>Roboto</vt:lpstr>
      <vt:lpstr>Food Delivery App by Slidesgo</vt:lpstr>
      <vt:lpstr>FLORIDA APP</vt:lpstr>
      <vt:lpstr>Integrantes del equipo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Servicio Reunion</vt:lpstr>
      <vt:lpstr>Servicio Cafetería</vt:lpstr>
      <vt:lpstr>Biblioteca</vt:lpstr>
      <vt:lpstr>Consultar Ciclos</vt:lpstr>
      <vt:lpstr>Presentación de PowerPoint</vt:lpstr>
      <vt:lpstr>Presentación de PowerPoint</vt:lpstr>
      <vt:lpstr>Presentación de PowerPoint</vt:lpstr>
      <vt:lpstr>GRÁCIAS POR SU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Florida APP</dc:title>
  <cp:lastModifiedBy>gabriel14125d@gmail.com</cp:lastModifiedBy>
  <cp:revision>71</cp:revision>
  <dcterms:modified xsi:type="dcterms:W3CDTF">2022-05-22T16:19:03Z</dcterms:modified>
</cp:coreProperties>
</file>